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67" r:id="rId4"/>
    <p:sldId id="264" r:id="rId5"/>
    <p:sldId id="259" r:id="rId6"/>
    <p:sldId id="262" r:id="rId7"/>
    <p:sldId id="260" r:id="rId8"/>
    <p:sldId id="263" r:id="rId9"/>
    <p:sldId id="261"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89" d="100"/>
          <a:sy n="89" d="100"/>
        </p:scale>
        <p:origin x="162"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B159AD-A1C4-42E5-9D45-660C937E4D41}"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175227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59AD-A1C4-42E5-9D45-660C937E4D41}"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3631981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59AD-A1C4-42E5-9D45-660C937E4D41}"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25537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B159AD-A1C4-42E5-9D45-660C937E4D41}"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200247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B159AD-A1C4-42E5-9D45-660C937E4D41}" type="datetimeFigureOut">
              <a:rPr lang="en-US" smtClean="0"/>
              <a:t>5/11/2018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80235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B159AD-A1C4-42E5-9D45-660C937E4D41}"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18390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B159AD-A1C4-42E5-9D45-660C937E4D41}" type="datetimeFigureOut">
              <a:rPr lang="en-US" smtClean="0"/>
              <a:t>5/11/2018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374441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B159AD-A1C4-42E5-9D45-660C937E4D41}" type="datetimeFigureOut">
              <a:rPr lang="en-US" smtClean="0"/>
              <a:t>5/11/2018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901759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B159AD-A1C4-42E5-9D45-660C937E4D41}" type="datetimeFigureOut">
              <a:rPr lang="en-US" smtClean="0"/>
              <a:t>5/11/2018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190505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B159AD-A1C4-42E5-9D45-660C937E4D41}"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96677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B159AD-A1C4-42E5-9D45-660C937E4D41}" type="datetimeFigureOut">
              <a:rPr lang="en-US" smtClean="0"/>
              <a:t>5/11/2018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E9816-83E7-4F49-8E8B-3D6ECB26D929}" type="slidenum">
              <a:rPr lang="en-US" smtClean="0"/>
              <a:t>‹#›</a:t>
            </a:fld>
            <a:endParaRPr lang="en-US"/>
          </a:p>
        </p:txBody>
      </p:sp>
    </p:spTree>
    <p:extLst>
      <p:ext uri="{BB962C8B-B14F-4D97-AF65-F5344CB8AC3E}">
        <p14:creationId xmlns:p14="http://schemas.microsoft.com/office/powerpoint/2010/main" val="1450118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B159AD-A1C4-42E5-9D45-660C937E4D41}" type="datetimeFigureOut">
              <a:rPr lang="en-US" smtClean="0"/>
              <a:t>5/11/2018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E9816-83E7-4F49-8E8B-3D6ECB26D929}" type="slidenum">
              <a:rPr lang="en-US" smtClean="0"/>
              <a:t>‹#›</a:t>
            </a:fld>
            <a:endParaRPr lang="en-US"/>
          </a:p>
        </p:txBody>
      </p:sp>
    </p:spTree>
    <p:extLst>
      <p:ext uri="{BB962C8B-B14F-4D97-AF65-F5344CB8AC3E}">
        <p14:creationId xmlns:p14="http://schemas.microsoft.com/office/powerpoint/2010/main" val="2543458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236278"/>
            <a:ext cx="9144000" cy="3110734"/>
          </a:xfrm>
        </p:spPr>
        <p:txBody>
          <a:bodyPr/>
          <a:lstStyle/>
          <a:p>
            <a:r>
              <a:rPr lang="en-US" dirty="0" smtClean="0"/>
              <a:t>4-cm Drive Tube Equipment Images:</a:t>
            </a:r>
          </a:p>
          <a:p>
            <a:r>
              <a:rPr lang="en-US" dirty="0" smtClean="0"/>
              <a:t>Drive tube with bit</a:t>
            </a:r>
          </a:p>
          <a:p>
            <a:r>
              <a:rPr lang="en-US" dirty="0" smtClean="0"/>
              <a:t>Core processing glovebox</a:t>
            </a:r>
          </a:p>
          <a:p>
            <a:r>
              <a:rPr lang="en-US" dirty="0" smtClean="0"/>
              <a:t>Core </a:t>
            </a:r>
            <a:r>
              <a:rPr lang="en-US" smtClean="0"/>
              <a:t>extrusion equipment</a:t>
            </a:r>
            <a:endParaRPr lang="en-US" dirty="0" smtClean="0"/>
          </a:p>
          <a:p>
            <a:r>
              <a:rPr lang="en-US" sz="1400" dirty="0" smtClean="0"/>
              <a:t>5/11/2018</a:t>
            </a:r>
            <a:endParaRPr lang="en-US" sz="1400" dirty="0"/>
          </a:p>
        </p:txBody>
      </p:sp>
    </p:spTree>
    <p:extLst>
      <p:ext uri="{BB962C8B-B14F-4D97-AF65-F5344CB8AC3E}">
        <p14:creationId xmlns:p14="http://schemas.microsoft.com/office/powerpoint/2010/main" val="3677858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8645" y="6234054"/>
            <a:ext cx="9810974" cy="510989"/>
          </a:xfrm>
        </p:spPr>
        <p:txBody>
          <a:bodyPr>
            <a:normAutofit fontScale="92500" lnSpcReduction="10000"/>
          </a:bodyPr>
          <a:lstStyle/>
          <a:p>
            <a:pPr algn="l"/>
            <a:r>
              <a:rPr lang="en-US" sz="1800" dirty="0" smtClean="0"/>
              <a:t>Core vacuum chamber, used for pouring de-gassed epoxy into remaining regolith after dissection, to allow thin sections to be made along core length.</a:t>
            </a: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922" y="242046"/>
            <a:ext cx="7860253" cy="5895190"/>
          </a:xfrm>
          <a:prstGeom prst="rect">
            <a:avLst/>
          </a:prstGeom>
        </p:spPr>
      </p:pic>
    </p:spTree>
    <p:extLst>
      <p:ext uri="{BB962C8B-B14F-4D97-AF65-F5344CB8AC3E}">
        <p14:creationId xmlns:p14="http://schemas.microsoft.com/office/powerpoint/2010/main" val="109207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9419" y="173690"/>
            <a:ext cx="9376411" cy="5668880"/>
          </a:xfrm>
          <a:prstGeom prst="rect">
            <a:avLst/>
          </a:prstGeom>
        </p:spPr>
      </p:pic>
      <p:sp>
        <p:nvSpPr>
          <p:cNvPr id="4" name="Subtitle 2"/>
          <p:cNvSpPr txBox="1">
            <a:spLocks/>
          </p:cNvSpPr>
          <p:nvPr/>
        </p:nvSpPr>
        <p:spPr>
          <a:xfrm>
            <a:off x="3621742" y="6107654"/>
            <a:ext cx="5629835" cy="5190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smtClean="0"/>
              <a:t>4-cm diameter drive tube with bit, lower end is steel bit</a:t>
            </a:r>
            <a:endParaRPr lang="en-US" sz="1800" dirty="0"/>
          </a:p>
        </p:txBody>
      </p:sp>
    </p:spTree>
    <p:extLst>
      <p:ext uri="{BB962C8B-B14F-4D97-AF65-F5344CB8AC3E}">
        <p14:creationId xmlns:p14="http://schemas.microsoft.com/office/powerpoint/2010/main" val="272664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94099" y="6137236"/>
            <a:ext cx="9810974" cy="510989"/>
          </a:xfrm>
        </p:spPr>
        <p:txBody>
          <a:bodyPr>
            <a:normAutofit/>
          </a:bodyPr>
          <a:lstStyle/>
          <a:p>
            <a:pPr algn="l"/>
            <a:r>
              <a:rPr lang="en-US" sz="1800" dirty="0" smtClean="0"/>
              <a:t>Core processing glovebox, used for opening, extruding and dissecting regolith in 4-cm drive tubes</a:t>
            </a: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1819" y="627624"/>
            <a:ext cx="8076124" cy="5369764"/>
          </a:xfrm>
          <a:prstGeom prst="rect">
            <a:avLst/>
          </a:prstGeom>
        </p:spPr>
      </p:pic>
    </p:spTree>
    <p:extLst>
      <p:ext uri="{BB962C8B-B14F-4D97-AF65-F5344CB8AC3E}">
        <p14:creationId xmlns:p14="http://schemas.microsoft.com/office/powerpoint/2010/main" val="363901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94099" y="6137236"/>
            <a:ext cx="9810974" cy="510989"/>
          </a:xfrm>
        </p:spPr>
        <p:txBody>
          <a:bodyPr>
            <a:normAutofit/>
          </a:bodyPr>
          <a:lstStyle/>
          <a:p>
            <a:pPr algn="l"/>
            <a:r>
              <a:rPr lang="en-US" sz="1800" dirty="0" smtClean="0"/>
              <a:t>Core processing glovebox, used for opening, extruding and dissecting regolith in 4-cm drive tubes</a:t>
            </a:r>
            <a:endParaRPr lang="en-US" sz="18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1518" y="477017"/>
            <a:ext cx="8076124" cy="5369763"/>
          </a:xfrm>
          <a:prstGeom prst="rect">
            <a:avLst/>
          </a:prstGeom>
        </p:spPr>
      </p:pic>
    </p:spTree>
    <p:extLst>
      <p:ext uri="{BB962C8B-B14F-4D97-AF65-F5344CB8AC3E}">
        <p14:creationId xmlns:p14="http://schemas.microsoft.com/office/powerpoint/2010/main" val="178796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327" y="5712311"/>
            <a:ext cx="11288358" cy="997772"/>
          </a:xfrm>
        </p:spPr>
        <p:txBody>
          <a:bodyPr>
            <a:normAutofit/>
          </a:bodyPr>
          <a:lstStyle/>
          <a:p>
            <a:pPr algn="l"/>
            <a:r>
              <a:rPr lang="en-US" sz="1800" dirty="0" smtClean="0"/>
              <a:t>Drive tube extrusion hardware:  Left, cart holding receptacle (with quartz top).  Right, extruder with drive tube in clamps</a:t>
            </a:r>
            <a:endParaRPr lang="en-US" sz="1800" dirty="0"/>
          </a:p>
        </p:txBody>
      </p:sp>
      <p:pic>
        <p:nvPicPr>
          <p:cNvPr id="4" name="image1.jpeg"/>
          <p:cNvPicPr/>
          <p:nvPr/>
        </p:nvPicPr>
        <p:blipFill>
          <a:blip r:embed="rId2" cstate="print"/>
          <a:stretch>
            <a:fillRect/>
          </a:stretch>
        </p:blipFill>
        <p:spPr>
          <a:xfrm>
            <a:off x="2680353" y="293015"/>
            <a:ext cx="6678800" cy="5272518"/>
          </a:xfrm>
          <a:prstGeom prst="rect">
            <a:avLst/>
          </a:prstGeom>
        </p:spPr>
      </p:pic>
    </p:spTree>
    <p:extLst>
      <p:ext uri="{BB962C8B-B14F-4D97-AF65-F5344CB8AC3E}">
        <p14:creationId xmlns:p14="http://schemas.microsoft.com/office/powerpoint/2010/main" val="2032002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327" y="5712311"/>
            <a:ext cx="11288358" cy="997772"/>
          </a:xfrm>
        </p:spPr>
        <p:txBody>
          <a:bodyPr>
            <a:normAutofit/>
          </a:bodyPr>
          <a:lstStyle/>
          <a:p>
            <a:pPr algn="l"/>
            <a:r>
              <a:rPr lang="en-US" sz="1800" dirty="0" smtClean="0"/>
              <a:t>Drive tube extrusion hardware:  Left, cart holding receptacle (with quartz top).  Right, extruder with drive tube in clamps</a:t>
            </a:r>
            <a:endParaRPr lang="en-US" sz="1800" dirty="0"/>
          </a:p>
        </p:txBody>
      </p:sp>
      <p:pic>
        <p:nvPicPr>
          <p:cNvPr id="4" name="image9.jpeg"/>
          <p:cNvPicPr/>
          <p:nvPr/>
        </p:nvPicPr>
        <p:blipFill>
          <a:blip r:embed="rId2" cstate="print"/>
          <a:stretch>
            <a:fillRect/>
          </a:stretch>
        </p:blipFill>
        <p:spPr>
          <a:xfrm>
            <a:off x="2486715" y="233117"/>
            <a:ext cx="6818649" cy="5203454"/>
          </a:xfrm>
          <a:prstGeom prst="rect">
            <a:avLst/>
          </a:prstGeom>
        </p:spPr>
      </p:pic>
    </p:spTree>
    <p:extLst>
      <p:ext uri="{BB962C8B-B14F-4D97-AF65-F5344CB8AC3E}">
        <p14:creationId xmlns:p14="http://schemas.microsoft.com/office/powerpoint/2010/main" val="1752462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327" y="5712311"/>
            <a:ext cx="11288358" cy="997772"/>
          </a:xfrm>
        </p:spPr>
        <p:txBody>
          <a:bodyPr>
            <a:normAutofit/>
          </a:bodyPr>
          <a:lstStyle/>
          <a:p>
            <a:pPr algn="l"/>
            <a:r>
              <a:rPr lang="en-US" sz="1800" dirty="0" smtClean="0"/>
              <a:t>OBLIQUE SIDE VIEW</a:t>
            </a:r>
          </a:p>
          <a:p>
            <a:pPr algn="l"/>
            <a:r>
              <a:rPr lang="en-US" sz="1800" dirty="0" smtClean="0"/>
              <a:t>Drive tube extruder:  4-cm drive tube in clamps, ram in view right end of core tube.  This is the bottom end of the core.  The ram will push the regolith out of the tube toward the left.  The “ship’s wheel” is used for driving the ram to the left.</a:t>
            </a:r>
            <a:endParaRPr lang="en-US" sz="1800" dirty="0"/>
          </a:p>
        </p:txBody>
      </p:sp>
      <p:pic>
        <p:nvPicPr>
          <p:cNvPr id="5" name="image4.jpeg"/>
          <p:cNvPicPr/>
          <p:nvPr/>
        </p:nvPicPr>
        <p:blipFill>
          <a:blip r:embed="rId2" cstate="print"/>
          <a:stretch>
            <a:fillRect/>
          </a:stretch>
        </p:blipFill>
        <p:spPr>
          <a:xfrm>
            <a:off x="2551261" y="308130"/>
            <a:ext cx="6635769" cy="5063895"/>
          </a:xfrm>
          <a:prstGeom prst="rect">
            <a:avLst/>
          </a:prstGeom>
        </p:spPr>
      </p:pic>
    </p:spTree>
    <p:extLst>
      <p:ext uri="{BB962C8B-B14F-4D97-AF65-F5344CB8AC3E}">
        <p14:creationId xmlns:p14="http://schemas.microsoft.com/office/powerpoint/2010/main" val="1727514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77327" y="5712311"/>
            <a:ext cx="11288358" cy="997772"/>
          </a:xfrm>
        </p:spPr>
        <p:txBody>
          <a:bodyPr>
            <a:normAutofit/>
          </a:bodyPr>
          <a:lstStyle/>
          <a:p>
            <a:pPr algn="l"/>
            <a:r>
              <a:rPr lang="en-US" sz="1800" dirty="0" smtClean="0"/>
              <a:t>TOP VIEW</a:t>
            </a:r>
          </a:p>
          <a:p>
            <a:pPr algn="l"/>
            <a:r>
              <a:rPr lang="en-US" sz="1800" dirty="0" smtClean="0"/>
              <a:t>Drive tube extruder:  4-cm drive tube in clamps, ram in view right end of core tube.  This is the bottom end of the core.  The ram will push the regolith out of the tube toward the left.  The “ship’s wheel” is used for driving the ram to the left.</a:t>
            </a:r>
            <a:endParaRPr lang="en-US" sz="1800" dirty="0"/>
          </a:p>
        </p:txBody>
      </p:sp>
      <p:pic>
        <p:nvPicPr>
          <p:cNvPr id="4" name="image8.jpeg"/>
          <p:cNvPicPr/>
          <p:nvPr/>
        </p:nvPicPr>
        <p:blipFill>
          <a:blip r:embed="rId2" cstate="print"/>
          <a:stretch>
            <a:fillRect/>
          </a:stretch>
        </p:blipFill>
        <p:spPr>
          <a:xfrm>
            <a:off x="2379139" y="102621"/>
            <a:ext cx="7130621" cy="5441527"/>
          </a:xfrm>
          <a:prstGeom prst="rect">
            <a:avLst/>
          </a:prstGeom>
        </p:spPr>
      </p:pic>
    </p:spTree>
    <p:extLst>
      <p:ext uri="{BB962C8B-B14F-4D97-AF65-F5344CB8AC3E}">
        <p14:creationId xmlns:p14="http://schemas.microsoft.com/office/powerpoint/2010/main" val="2143264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4296" y="5733827"/>
            <a:ext cx="11288358" cy="997772"/>
          </a:xfrm>
        </p:spPr>
        <p:txBody>
          <a:bodyPr>
            <a:normAutofit/>
          </a:bodyPr>
          <a:lstStyle/>
          <a:p>
            <a:pPr algn="l"/>
            <a:r>
              <a:rPr lang="en-US" sz="1800" dirty="0" smtClean="0"/>
              <a:t>TOP VIEW</a:t>
            </a:r>
          </a:p>
          <a:p>
            <a:pPr algn="l"/>
            <a:r>
              <a:rPr lang="en-US" sz="1800" dirty="0" smtClean="0"/>
              <a:t>Drive tube extrusion hardware:  Receptacle into which the soil is pushed by ram on right side.  “Follower” on left side maintains the regolith from spilling forward during extrusion.</a:t>
            </a:r>
            <a:endParaRPr lang="en-US" sz="1800" dirty="0"/>
          </a:p>
        </p:txBody>
      </p:sp>
      <p:pic>
        <p:nvPicPr>
          <p:cNvPr id="4" name="image11.jpeg"/>
          <p:cNvPicPr/>
          <p:nvPr/>
        </p:nvPicPr>
        <p:blipFill>
          <a:blip r:embed="rId2" cstate="print"/>
          <a:stretch>
            <a:fillRect/>
          </a:stretch>
        </p:blipFill>
        <p:spPr>
          <a:xfrm>
            <a:off x="2207017" y="0"/>
            <a:ext cx="7356532" cy="5613924"/>
          </a:xfrm>
          <a:prstGeom prst="rect">
            <a:avLst/>
          </a:prstGeom>
        </p:spPr>
      </p:pic>
    </p:spTree>
    <p:extLst>
      <p:ext uri="{BB962C8B-B14F-4D97-AF65-F5344CB8AC3E}">
        <p14:creationId xmlns:p14="http://schemas.microsoft.com/office/powerpoint/2010/main" val="3833536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287</Words>
  <Application>Microsoft Office PowerPoint</Application>
  <PresentationFormat>Widescreen</PresentationFormat>
  <Paragraphs>17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Allton, Judith H. (JSC-XI211)</dc:creator>
  <cp:lastModifiedBy>Allton, Judith H. (JSC-XI211)</cp:lastModifiedBy>
  <cp:revision>7</cp:revision>
  <dcterms:created xsi:type="dcterms:W3CDTF">2018-05-11T21:23:46Z</dcterms:created>
  <dcterms:modified xsi:type="dcterms:W3CDTF">2018-05-11T21:59:14Z</dcterms:modified>
</cp:coreProperties>
</file>